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5" r:id="rId2"/>
    <p:sldId id="296" r:id="rId3"/>
    <p:sldId id="297" r:id="rId4"/>
    <p:sldId id="298" r:id="rId5"/>
    <p:sldId id="29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0404"/>
    <a:srgbClr val="FF3B3B"/>
    <a:srgbClr val="FF5050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803A6-7DCC-4B59-BADF-C9B60FDAF00C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73F1C-9FB3-4099-BED4-28E76281A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1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" y="0"/>
            <a:ext cx="4499991" cy="687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Работа\Деятельность\Индивидуальный учебный план\Индивидуальный образовательный маршрут\0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73" y="2"/>
            <a:ext cx="46414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Работа\Деятельность\Индивидуальный учебный план\Индивидуальный образовательный маршрут\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67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Работа\Деятельность\Индивидуальный учебный план\Индивидуальный образовательный маршрут\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65" y="0"/>
            <a:ext cx="46682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Работа\Деятельность\Индивидуальный учебный план\Индивидуальный образовательный маршрут\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Работа\Деятельность\Индивидуальный учебный план\Индивидуальный образовательный маршрут\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Работа\Деятельность\Индивидуальный учебный план\Индивидуальный образовательный маршрут\0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95"/>
            <a:ext cx="4648207" cy="68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Работа\Деятельность\Индивидуальный учебный план\Индивидуальный образовательный маршрут\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Работа\Деятельность\Индивидуальный учебный план\Индивидуальный образовательный маршрут\0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54"/>
            <a:ext cx="4572000" cy="68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Работа\Деятельность\Индивидуальный учебный план\Индивидуальный образовательный маршрут\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221"/>
            <a:ext cx="4572001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Director</cp:lastModifiedBy>
  <cp:revision>162</cp:revision>
  <dcterms:created xsi:type="dcterms:W3CDTF">2020-06-03T20:25:41Z</dcterms:created>
  <dcterms:modified xsi:type="dcterms:W3CDTF">2022-10-25T14:49:02Z</dcterms:modified>
</cp:coreProperties>
</file>